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56" r:id="rId17"/>
    <p:sldId id="257" r:id="rId18"/>
    <p:sldId id="259" r:id="rId19"/>
    <p:sldId id="258" r:id="rId20"/>
    <p:sldId id="260" r:id="rId21"/>
    <p:sldId id="261" r:id="rId22"/>
    <p:sldId id="262" r:id="rId23"/>
    <p:sldId id="263" r:id="rId24"/>
    <p:sldId id="264" r:id="rId25"/>
    <p:sldId id="289" r:id="rId26"/>
    <p:sldId id="290" r:id="rId27"/>
    <p:sldId id="291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E3007-A690-49F3-8871-CD24E2543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0639A9-AE46-46DC-8B6B-E102F06D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BBB1F3-1F55-4699-859A-64370D905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75A40C-0C91-43DE-B0D1-5CE097CE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EAC6FD-AADE-4FD7-8691-2C7702C0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D85D5-4B4D-4FFD-9B34-D8A49BA7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3097433-8203-4290-9842-B195B9D9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44ACE5-F259-410D-916E-00EBA996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05915B-4CE4-4EA5-9E63-F4EC3D48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FE9F43-5270-4D00-8AF2-2BE86670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0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122896F-AFAA-43D1-9CA8-C217A9845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FE5351A-57A9-4951-8AC6-A402CE0FB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E51880-98FF-4303-ABEB-EAEFB9ED8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95AD48-26CE-4037-B7FB-1364BD57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46617B-65A5-41D6-8527-9346C4AF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03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B9CE6-4F13-4465-BF91-F6678FBD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37349-C448-46AF-AA2F-0E9E0A814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ECBC21-50CE-4E37-9D74-A45B6A9F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C0804D-E4D4-44B1-AD59-1164E64B9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A36BC0-B7EB-4A86-A477-49BAF791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51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015643-17FF-4814-A901-2D589B505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428646-399A-4BC1-B04A-E1E310BF2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584F9A-7C79-4C0F-9CA5-709CF6A3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99EAED-D4FF-4B32-BA8A-A1D6C19E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092678-D9C0-4C8B-9734-3CA1CF6B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986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E0792-347D-4544-A61F-0E78FAEB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810F78-F3A1-436E-AE2A-D74BFEC3F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FCD8F5-8C40-4685-ACA2-A728B92A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344D91-CD5B-44A1-AD7B-214C13CDF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6529B0-7528-4B08-A72B-CCBADDC1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42DA3A-6561-401B-85EC-E374662F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24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BAE5BD-1C41-4738-A411-0047538A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99483D-F386-4599-A496-72726996F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3AAB2C-B8B9-4EC6-BAB1-EC70B4C26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44B2E8F-E886-4C15-874F-A3D446B96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76CF507-18F3-41F4-B843-FE2492A02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F2F069-6A1F-434D-85C4-39508829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C47FA1-D619-4EF6-A3C3-BBC5D991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4144660-FD74-4D7D-86F4-3F350C32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78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BB461-611E-4503-953F-8143A382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D3C6AC6-B03D-42B4-98A9-5903B00E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BD6F1E-86EB-47AC-967F-4858699B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BACDF9-47B3-4EF2-8189-2509B354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65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525443-887E-413A-B727-5C528AF0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EDDBFAF-FD23-4569-B318-EE3FB2FC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502B94-865A-4861-A8E9-34080D7A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898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0F0B06-34D3-44FC-835C-BB43AC11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247DA0-83ED-4EBA-9E7D-5868F5372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4C6ABA-2FB5-4CCB-BA84-7FC98F94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4D1992-01C7-428A-A072-65561876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9B82C2-1D08-47C6-B445-1CB6718A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09F3FE-224A-4051-97B9-F996CD33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91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27B987-C3D7-4BD2-B7AF-A7272AD1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604F1BE-39FD-41BB-B208-446F4F879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407567-095D-4EDF-BAAF-5AE4112B4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549932-0FD4-403A-9ACC-BE2A4BFF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B54CD2-6B5A-4191-8A2C-65A84A8A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C17FB8B-CA56-4466-B795-C8E42C01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6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242076E-7394-4837-8654-D6EF3758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62703D-AF73-46A3-AC78-0EEC8E3D6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23DE6F-C145-43ED-8950-008A92C0E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102AB-40FC-4A06-B127-5D4FF93E1532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DF5763-BD95-4C51-9F26-5797E80FF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4E46FC-EF8D-4173-A819-6E9257BD1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F6BEF-A841-46E2-A0F5-A6436197BA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70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0F0A5-7B80-4977-9F70-44A2A9B3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89" y="0"/>
            <a:ext cx="8946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18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02F9F-1FA8-4B7B-8045-A699837D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228254"/>
            <a:ext cx="5972175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6F6AD-B5DC-42AE-B2A9-3F22F7D8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32" y="1992284"/>
            <a:ext cx="9753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1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616B0-D3C1-4D93-855B-37A293984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533400"/>
            <a:ext cx="60293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EAAAF-C072-4499-9258-C65AA8AA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3" y="0"/>
            <a:ext cx="11526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3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5FD69-F9E8-4470-AA97-B912B0564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07"/>
          <a:stretch/>
        </p:blipFill>
        <p:spPr>
          <a:xfrm>
            <a:off x="1770612" y="5786810"/>
            <a:ext cx="9113143" cy="979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8B09EA-D9F5-411C-B8FA-3350D58C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5" y="91440"/>
            <a:ext cx="10044922" cy="583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98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9B725-EDD3-4E53-A4FD-42AF9A8C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5" y="172910"/>
            <a:ext cx="11153129" cy="74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5B759-559C-49F3-A772-23EAEAD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12" y="969933"/>
            <a:ext cx="11290152" cy="116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89BEA-F29C-470F-9444-0CC7A9151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22" y="2244436"/>
            <a:ext cx="4997412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9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17DA4-9ECF-4ECA-BDC2-6EE0F684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47" y="548640"/>
            <a:ext cx="10248106" cy="56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3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4756D1-059E-4A99-BC64-74A10158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0" y="1318861"/>
            <a:ext cx="3943379" cy="16383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065CEDC-A431-4655-B77B-21CF50793CEB}"/>
              </a:ext>
            </a:extLst>
          </p:cNvPr>
          <p:cNvSpPr txBox="1"/>
          <p:nvPr/>
        </p:nvSpPr>
        <p:spPr>
          <a:xfrm>
            <a:off x="943037" y="95713"/>
            <a:ext cx="2576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RNN</a:t>
            </a:r>
            <a:endParaRPr lang="it-IT" sz="6000" dirty="0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1F35C884-9486-4FC5-8DF8-B62AFE0DCB0B}"/>
              </a:ext>
            </a:extLst>
          </p:cNvPr>
          <p:cNvSpPr/>
          <p:nvPr/>
        </p:nvSpPr>
        <p:spPr>
          <a:xfrm>
            <a:off x="5482639" y="2601471"/>
            <a:ext cx="1853739" cy="1126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7CEDA63-F767-415B-AD4C-F2A018E10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6"/>
          <a:stretch/>
        </p:blipFill>
        <p:spPr>
          <a:xfrm>
            <a:off x="7637417" y="405741"/>
            <a:ext cx="4012870" cy="60767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6C21295-1E94-4321-AE6B-F5674C18FC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1713" y="3164659"/>
            <a:ext cx="4513217" cy="327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1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411969A-DA79-465D-9038-72C81070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88" y="488275"/>
            <a:ext cx="9522075" cy="55632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D52BD9-1E43-4D70-B27B-002706954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4" y="119145"/>
            <a:ext cx="1218856" cy="1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50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4A6BA97-238E-44BB-A0C7-28391A83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509" y="720944"/>
            <a:ext cx="5847558" cy="40048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E785A26-D0B6-4E69-BB36-8DC68FC2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3" y="572743"/>
            <a:ext cx="6060257" cy="43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9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716AA47-FFA0-4D02-A075-DE885839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68" y="433684"/>
            <a:ext cx="10817863" cy="59906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86DBAC-9A74-4A91-AEA7-AF6CF1824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4" y="119145"/>
            <a:ext cx="1218856" cy="1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0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CB951-8B4B-4E0B-A01A-539AB397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50" y="473825"/>
            <a:ext cx="1857356" cy="5910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C04A0-E8CC-4AE3-A7A7-88E8EB1E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825"/>
            <a:ext cx="4239624" cy="59103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19C11D3-2FC2-4E86-BED1-40D79D9A1B1E}"/>
              </a:ext>
            </a:extLst>
          </p:cNvPr>
          <p:cNvSpPr/>
          <p:nvPr/>
        </p:nvSpPr>
        <p:spPr>
          <a:xfrm>
            <a:off x="3275214" y="2730730"/>
            <a:ext cx="2061556" cy="1396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168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F33901B-7FFF-4E40-BDCC-F26460DA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76" y="505158"/>
            <a:ext cx="8829087" cy="53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7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A6D2B10-3668-4F01-9C01-9C7AF5A5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63" y="2279058"/>
            <a:ext cx="2380656" cy="171971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0E0CB7A-2CF5-4869-B7D5-FB0D94035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62" y="54032"/>
            <a:ext cx="2213658" cy="20596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4BF859E-C572-4069-8604-066D9A25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5" y="4410257"/>
            <a:ext cx="4061117" cy="22553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A20FEA8-16E0-4E4F-8A3F-B8B6919F0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793" y="135763"/>
            <a:ext cx="6140095" cy="26777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4B78B2-A6F1-4277-9BD0-EDE46CCF6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700" y="2983478"/>
            <a:ext cx="6029369" cy="334329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AF8E98C-7AB0-4032-B3B3-1C9788A1B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482" y="2405145"/>
            <a:ext cx="1218856" cy="1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FFD7654-6577-49EA-A2E9-3D44B13E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24" y="90043"/>
            <a:ext cx="6140095" cy="26777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9F8CCA7-088C-4B53-95A2-C119B944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1" y="2937758"/>
            <a:ext cx="6029369" cy="33432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994814-3A6C-4AB2-98FC-556558158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43" y="2362192"/>
            <a:ext cx="1218856" cy="1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92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D5D498-B1CD-46AF-A12C-03A011E7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48" y="48478"/>
            <a:ext cx="11221945" cy="622067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5E02282-B5C8-419A-9F68-34F091BD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0" y="0"/>
            <a:ext cx="1221734" cy="9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4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CA0854D-25D2-4794-B7CD-461E348F1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3"/>
          <a:stretch/>
        </p:blipFill>
        <p:spPr>
          <a:xfrm>
            <a:off x="58901" y="174567"/>
            <a:ext cx="5172113" cy="33716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9699299-7897-4103-B734-4D4F9713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737" y="97596"/>
            <a:ext cx="4838735" cy="324804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F57FD05-B38D-49BD-83F8-943A30269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1734" cy="8409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4957D75-4D6E-4D90-AEB5-EE3E1C4D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12" y="713478"/>
            <a:ext cx="1221734" cy="9310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6EC4662-B76A-411E-AC44-F232A0A53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55" y="3530635"/>
            <a:ext cx="3733827" cy="315279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91F4A17-1608-4E85-A7D5-30D502AB0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783" y="0"/>
            <a:ext cx="1221734" cy="84097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99B424D-3F9B-493F-B9B7-81AAEE226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454" y="3314038"/>
            <a:ext cx="5896018" cy="328614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DE4A18-36CF-4449-9D5E-0A66F9214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591" y="3008514"/>
            <a:ext cx="1221734" cy="840971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34AF484-716A-43E7-B8BD-1FBE02ECC12B}"/>
              </a:ext>
            </a:extLst>
          </p:cNvPr>
          <p:cNvSpPr/>
          <p:nvPr/>
        </p:nvSpPr>
        <p:spPr>
          <a:xfrm>
            <a:off x="3982782" y="1612669"/>
            <a:ext cx="1818482" cy="802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1C22F1-E048-4A89-9F9D-CDF0D26589B4}"/>
              </a:ext>
            </a:extLst>
          </p:cNvPr>
          <p:cNvSpPr/>
          <p:nvPr/>
        </p:nvSpPr>
        <p:spPr>
          <a:xfrm>
            <a:off x="3552518" y="4662044"/>
            <a:ext cx="964675" cy="802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581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3AC2C65-5AF1-4474-9316-B6AB8B77DA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093" y="1595755"/>
            <a:ext cx="5401310" cy="36664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9E4B1D8-5564-4CDB-9241-E50788DA11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515" y="1426845"/>
            <a:ext cx="5540375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8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80E5C50-92F6-400E-B43B-A7D4FDA3C2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" y="1342072"/>
            <a:ext cx="5270326" cy="370105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3FAD65-588A-4AFC-B03F-6DB67C52CF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27518" y="1231402"/>
            <a:ext cx="5830085" cy="39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43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A827B8D-FC0E-45E3-81C3-C389F9CDD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483223"/>
            <a:ext cx="5943600" cy="302069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908F7ED-27F2-46A3-8135-57E1CB1EC6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1979885"/>
            <a:ext cx="5943600" cy="26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1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3CA69-72CA-4785-BC66-BA21D514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" y="365337"/>
            <a:ext cx="9444513" cy="61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6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04B7F-6F1E-43E6-93BF-E0F49090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559"/>
            <a:ext cx="12192000" cy="47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0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33D70-35E5-403D-A5AC-1E4A1B4E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"/>
            <a:ext cx="12192000" cy="68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6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E6DAC-4D1C-4356-93D7-B4249C99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7" y="723206"/>
            <a:ext cx="3045513" cy="5008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6A7D2-9F65-41FC-B827-967F3E5A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243" y="723206"/>
            <a:ext cx="7644045" cy="58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5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45D13-1AFE-477C-BAB5-85D5BD9A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95" y="0"/>
            <a:ext cx="6019800" cy="142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5AF8B-2BE3-46A6-AF65-32AAE085C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81" y="1428750"/>
            <a:ext cx="5042811" cy="52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7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87306-4525-4090-923F-B27E706A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47" y="352111"/>
            <a:ext cx="10181705" cy="6153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5FF00-2920-4B3E-830D-8577CEAE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47" y="2104179"/>
            <a:ext cx="5187835" cy="2498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90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A4A56-BB67-4A96-9C51-3819B91A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37" y="1055402"/>
            <a:ext cx="9678525" cy="33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40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</Words>
  <Application>Microsoft Office PowerPoint</Application>
  <PresentationFormat>Widescreen</PresentationFormat>
  <Paragraphs>1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 Grotti</dc:creator>
  <cp:lastModifiedBy>Daniele Grotti</cp:lastModifiedBy>
  <cp:revision>7</cp:revision>
  <dcterms:created xsi:type="dcterms:W3CDTF">2022-11-16T16:55:51Z</dcterms:created>
  <dcterms:modified xsi:type="dcterms:W3CDTF">2024-02-15T15:57:22Z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2024-02-15T15:52:24Z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610de372-5ad4-43e8-a170-e1aaab8af83a</vt:lpwstr>
  </property>
  <property fmtid="{D5CDD505-2E9C-101B-9397-08002B2CF9AE}" pid="7" name="MSIP_Label_defa4170-0d19-0005-0004-bc88714345d2_ActionId">
    <vt:lpwstr>8512d832-69de-4821-896e-838f5f589990</vt:lpwstr>
  </property>
  <property fmtid="{D5CDD505-2E9C-101B-9397-08002B2CF9AE}" pid="8" name="MSIP_Label_defa4170-0d19-0005-0004-bc88714345d2_ContentBits">
    <vt:lpwstr>0</vt:lpwstr>
  </property>
</Properties>
</file>